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53EC4-A842-4AD2-B534-CFEB34352865}" type="datetimeFigureOut">
              <a:rPr lang="en-GB" smtClean="0"/>
              <a:t>13/04/2016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7BE7C-2F44-462F-BBB0-C5E4FB5C7D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709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53EC4-A842-4AD2-B534-CFEB34352865}" type="datetimeFigureOut">
              <a:rPr lang="en-GB" smtClean="0"/>
              <a:t>13/04/2016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7BE7C-2F44-462F-BBB0-C5E4FB5C7D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3663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53EC4-A842-4AD2-B534-CFEB34352865}" type="datetimeFigureOut">
              <a:rPr lang="en-GB" smtClean="0"/>
              <a:t>13/04/2016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7BE7C-2F44-462F-BBB0-C5E4FB5C7D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2256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53EC4-A842-4AD2-B534-CFEB34352865}" type="datetimeFigureOut">
              <a:rPr lang="en-GB" smtClean="0"/>
              <a:t>13/04/2016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7BE7C-2F44-462F-BBB0-C5E4FB5C7D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0904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53EC4-A842-4AD2-B534-CFEB34352865}" type="datetimeFigureOut">
              <a:rPr lang="en-GB" smtClean="0"/>
              <a:t>13/04/2016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7BE7C-2F44-462F-BBB0-C5E4FB5C7D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195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53EC4-A842-4AD2-B534-CFEB34352865}" type="datetimeFigureOut">
              <a:rPr lang="en-GB" smtClean="0"/>
              <a:t>13/04/2016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7BE7C-2F44-462F-BBB0-C5E4FB5C7D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9025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53EC4-A842-4AD2-B534-CFEB34352865}" type="datetimeFigureOut">
              <a:rPr lang="en-GB" smtClean="0"/>
              <a:t>13/04/2016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7BE7C-2F44-462F-BBB0-C5E4FB5C7D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5612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53EC4-A842-4AD2-B534-CFEB34352865}" type="datetimeFigureOut">
              <a:rPr lang="en-GB" smtClean="0"/>
              <a:t>13/04/2016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7BE7C-2F44-462F-BBB0-C5E4FB5C7D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9067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53EC4-A842-4AD2-B534-CFEB34352865}" type="datetimeFigureOut">
              <a:rPr lang="en-GB" smtClean="0"/>
              <a:t>13/04/2016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7BE7C-2F44-462F-BBB0-C5E4FB5C7D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0746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53EC4-A842-4AD2-B534-CFEB34352865}" type="datetimeFigureOut">
              <a:rPr lang="en-GB" smtClean="0"/>
              <a:t>13/04/2016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7BE7C-2F44-462F-BBB0-C5E4FB5C7D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0848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53EC4-A842-4AD2-B534-CFEB34352865}" type="datetimeFigureOut">
              <a:rPr lang="en-GB" smtClean="0"/>
              <a:t>13/04/2016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7BE7C-2F44-462F-BBB0-C5E4FB5C7D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8366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53EC4-A842-4AD2-B534-CFEB34352865}" type="datetimeFigureOut">
              <a:rPr lang="en-GB" smtClean="0"/>
              <a:t>13/04/2016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7BE7C-2F44-462F-BBB0-C5E4FB5C7D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1917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476672"/>
            <a:ext cx="8798306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dirty="0" smtClean="0"/>
              <a:t>Regional Centres – Discussion points</a:t>
            </a:r>
          </a:p>
          <a:p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Introduction: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Scope of European centre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Scope of UK node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What is the role of the regional data centre in KSP support?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How do we capitalise on the work that the UK has put into SDP to enhance the UK node?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How do astronomers extract science from SDP data products?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End to end simulator – what is process to define what is needed?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What can be learnt from Particle Physics?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What can be learnt from ALMA? LOFAR?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What is needed to maximise UK science from SKA?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What proposal support is required?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“Discovery space”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Multi-wavelength, multi-messenger science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Secondary data products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How we maintain communication going forward</a:t>
            </a:r>
            <a:r>
              <a:rPr lang="en-GB" dirty="0" smtClean="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mtClean="0"/>
              <a:t>Transients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281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125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The University of Manchester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 James Bruno Grainge</dc:creator>
  <cp:lastModifiedBy>AstUser</cp:lastModifiedBy>
  <cp:revision>4</cp:revision>
  <dcterms:created xsi:type="dcterms:W3CDTF">2016-04-13T12:58:45Z</dcterms:created>
  <dcterms:modified xsi:type="dcterms:W3CDTF">2016-04-13T17:58:36Z</dcterms:modified>
</cp:coreProperties>
</file>